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DDBD-223E-49EB-ABF5-30E73D8AAC1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83D-FD1E-45FD-B770-B14B26F961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DDBD-223E-49EB-ABF5-30E73D8AAC1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83D-FD1E-45FD-B770-B14B26F961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DDBD-223E-49EB-ABF5-30E73D8AAC1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83D-FD1E-45FD-B770-B14B26F961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DDBD-223E-49EB-ABF5-30E73D8AAC1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83D-FD1E-45FD-B770-B14B26F961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DDBD-223E-49EB-ABF5-30E73D8AAC1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83D-FD1E-45FD-B770-B14B26F961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DDBD-223E-49EB-ABF5-30E73D8AAC1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83D-FD1E-45FD-B770-B14B26F961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DDBD-223E-49EB-ABF5-30E73D8AAC1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83D-FD1E-45FD-B770-B14B26F961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DDBD-223E-49EB-ABF5-30E73D8AAC1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83D-FD1E-45FD-B770-B14B26F961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DDBD-223E-49EB-ABF5-30E73D8AAC1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83D-FD1E-45FD-B770-B14B26F961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DDBD-223E-49EB-ABF5-30E73D8AAC1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83D-FD1E-45FD-B770-B14B26F961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DDBD-223E-49EB-ABF5-30E73D8AAC1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83D-FD1E-45FD-B770-B14B26F961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7DDBD-223E-49EB-ABF5-30E73D8AAC19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5483D-FD1E-45FD-B770-B14B26F961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Chemical Reaction Types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Combustion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Hydrocarbon meets oxygen and turns into Carbon Dioxide and Water</a:t>
            </a:r>
          </a:p>
          <a:p>
            <a:r>
              <a:rPr lang="en-US" dirty="0" smtClean="0"/>
              <a:t>Follows the following format:</a:t>
            </a:r>
          </a:p>
          <a:p>
            <a:pPr lvl="1"/>
            <a:r>
              <a:rPr kumimoji="1" lang="en-US" b="1" dirty="0" smtClean="0">
                <a:latin typeface="Arial" charset="0"/>
              </a:rPr>
              <a:t>C</a:t>
            </a:r>
            <a:r>
              <a:rPr kumimoji="1" lang="en-US" b="1" baseline="-25000" dirty="0" smtClean="0">
                <a:latin typeface="Arial" charset="0"/>
              </a:rPr>
              <a:t>x</a:t>
            </a:r>
            <a:r>
              <a:rPr kumimoji="1" lang="en-US" b="1" dirty="0" smtClean="0">
                <a:latin typeface="Arial" charset="0"/>
              </a:rPr>
              <a:t>H</a:t>
            </a:r>
            <a:r>
              <a:rPr kumimoji="1" lang="en-US" b="1" baseline="-25000" dirty="0" smtClean="0">
                <a:latin typeface="Arial" charset="0"/>
              </a:rPr>
              <a:t>y</a:t>
            </a:r>
            <a:r>
              <a:rPr kumimoji="1" lang="en-US" b="1" dirty="0" smtClean="0">
                <a:latin typeface="Arial" charset="0"/>
              </a:rPr>
              <a:t>+O</a:t>
            </a:r>
            <a:r>
              <a:rPr kumimoji="1" lang="en-US" b="1" baseline="-25000" dirty="0" smtClean="0">
                <a:latin typeface="Arial" charset="0"/>
              </a:rPr>
              <a:t>2</a:t>
            </a:r>
            <a:r>
              <a:rPr kumimoji="1" lang="en-US" b="1" dirty="0" smtClean="0">
                <a:latin typeface="Arial" charset="0"/>
                <a:sym typeface="Symbol" pitchFamily="18" charset="2"/>
              </a:rPr>
              <a:t>  CO</a:t>
            </a:r>
            <a:r>
              <a:rPr kumimoji="1" lang="en-US" b="1" baseline="-25000" dirty="0" smtClean="0">
                <a:latin typeface="Arial" charset="0"/>
                <a:sym typeface="Symbol" pitchFamily="18" charset="2"/>
              </a:rPr>
              <a:t>2</a:t>
            </a:r>
            <a:r>
              <a:rPr kumimoji="1" lang="en-US" b="1" dirty="0" smtClean="0">
                <a:latin typeface="Arial" charset="0"/>
                <a:sym typeface="Symbol" pitchFamily="18" charset="2"/>
              </a:rPr>
              <a:t>+H</a:t>
            </a:r>
            <a:r>
              <a:rPr kumimoji="1" lang="en-US" b="1" baseline="-25000" dirty="0" smtClean="0">
                <a:latin typeface="Arial" charset="0"/>
                <a:sym typeface="Symbol" pitchFamily="18" charset="2"/>
              </a:rPr>
              <a:t>2</a:t>
            </a:r>
            <a:r>
              <a:rPr kumimoji="1" lang="en-US" b="1" dirty="0" smtClean="0">
                <a:latin typeface="Arial" charset="0"/>
                <a:sym typeface="Symbol" pitchFamily="18" charset="2"/>
              </a:rPr>
              <a:t>O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are tricky to balance. I am not going to torture you with any of these right now!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Predicting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reaction formats to predict the products in the following reactions, then balance the equations.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hlink"/>
                </a:solidFill>
              </a:rPr>
              <a:t>CH</a:t>
            </a:r>
            <a:r>
              <a:rPr lang="en-US" b="1" baseline="-25000" dirty="0" smtClean="0">
                <a:solidFill>
                  <a:schemeClr val="hlink"/>
                </a:solidFill>
              </a:rPr>
              <a:t>4</a:t>
            </a:r>
            <a:r>
              <a:rPr lang="en-US" b="1" dirty="0" smtClean="0">
                <a:solidFill>
                  <a:schemeClr val="hlink"/>
                </a:solidFill>
              </a:rPr>
              <a:t> + 2O</a:t>
            </a:r>
            <a:r>
              <a:rPr lang="en-US" b="1" baseline="-25000" dirty="0" smtClean="0">
                <a:solidFill>
                  <a:schemeClr val="hlink"/>
                </a:solidFill>
              </a:rPr>
              <a:t>2</a:t>
            </a:r>
            <a:r>
              <a:rPr lang="en-US" b="1" dirty="0" smtClean="0">
                <a:solidFill>
                  <a:schemeClr val="hlink"/>
                </a:solidFill>
              </a:rPr>
              <a:t> </a:t>
            </a:r>
            <a:r>
              <a:rPr lang="en-US" b="1" dirty="0" smtClean="0">
                <a:solidFill>
                  <a:schemeClr val="hlink"/>
                </a:solidFill>
                <a:sym typeface="Symbol" pitchFamily="18" charset="2"/>
              </a:rPr>
              <a:t>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hlink"/>
                </a:solidFill>
              </a:rPr>
              <a:t>KOH + CuSO</a:t>
            </a:r>
            <a:r>
              <a:rPr lang="en-US" b="1" baseline="-25000" dirty="0" smtClean="0">
                <a:solidFill>
                  <a:schemeClr val="hlink"/>
                </a:solidFill>
              </a:rPr>
              <a:t>4</a:t>
            </a:r>
            <a:r>
              <a:rPr lang="en-US" b="1" dirty="0" smtClean="0">
                <a:solidFill>
                  <a:schemeClr val="hlink"/>
                </a:solidFill>
              </a:rPr>
              <a:t> </a:t>
            </a:r>
            <a:r>
              <a:rPr lang="en-US" b="1" dirty="0" smtClean="0">
                <a:solidFill>
                  <a:schemeClr val="hlink"/>
                </a:solidFill>
                <a:sym typeface="Symbol" pitchFamily="18" charset="2"/>
              </a:rPr>
              <a:t>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hlink"/>
                </a:solidFill>
              </a:rPr>
              <a:t>Zn + </a:t>
            </a:r>
            <a:r>
              <a:rPr lang="en-US" b="1" dirty="0" err="1" smtClean="0">
                <a:solidFill>
                  <a:schemeClr val="hlink"/>
                </a:solidFill>
              </a:rPr>
              <a:t>HCl</a:t>
            </a:r>
            <a:r>
              <a:rPr lang="en-US" b="1" dirty="0" smtClean="0">
                <a:solidFill>
                  <a:schemeClr val="hlink"/>
                </a:solidFill>
              </a:rPr>
              <a:t> </a:t>
            </a:r>
            <a:r>
              <a:rPr lang="en-US" b="1" dirty="0" smtClean="0">
                <a:solidFill>
                  <a:schemeClr val="hlink"/>
                </a:solidFill>
                <a:sym typeface="Symbol" pitchFamily="18" charset="2"/>
              </a:rPr>
              <a:t>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hlink"/>
                </a:solidFill>
              </a:rPr>
              <a:t>H</a:t>
            </a:r>
            <a:r>
              <a:rPr lang="en-US" b="1" baseline="-25000" dirty="0" smtClean="0">
                <a:solidFill>
                  <a:schemeClr val="hlink"/>
                </a:solidFill>
              </a:rPr>
              <a:t>2</a:t>
            </a:r>
            <a:r>
              <a:rPr lang="en-US" b="1" dirty="0" smtClean="0">
                <a:solidFill>
                  <a:schemeClr val="hlink"/>
                </a:solidFill>
              </a:rPr>
              <a:t>O</a:t>
            </a:r>
            <a:r>
              <a:rPr lang="en-US" b="1" baseline="-25000" dirty="0" smtClean="0">
                <a:solidFill>
                  <a:schemeClr val="hlink"/>
                </a:solidFill>
              </a:rPr>
              <a:t>2</a:t>
            </a:r>
            <a:r>
              <a:rPr lang="en-US" b="1" dirty="0" smtClean="0">
                <a:solidFill>
                  <a:schemeClr val="hlink"/>
                </a:solidFill>
              </a:rPr>
              <a:t> </a:t>
            </a:r>
            <a:r>
              <a:rPr lang="en-US" b="1" dirty="0" smtClean="0">
                <a:solidFill>
                  <a:schemeClr val="hlink"/>
                </a:solidFill>
                <a:sym typeface="Symbol" pitchFamily="18" charset="2"/>
              </a:rPr>
              <a:t>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hlink"/>
                </a:solidFill>
              </a:rPr>
              <a:t>P + Br</a:t>
            </a:r>
            <a:r>
              <a:rPr lang="en-US" b="1" baseline="-25000" dirty="0" smtClean="0">
                <a:solidFill>
                  <a:schemeClr val="hlink"/>
                </a:solidFill>
              </a:rPr>
              <a:t>2 </a:t>
            </a:r>
            <a:r>
              <a:rPr lang="en-US" b="1" dirty="0" smtClean="0">
                <a:solidFill>
                  <a:schemeClr val="hlink"/>
                </a:solidFill>
                <a:sym typeface="Symbol" pitchFamily="18" charset="2"/>
              </a:rPr>
              <a:t>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Displacement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Contains one compound and a single element as reactants.</a:t>
            </a:r>
          </a:p>
          <a:p>
            <a:r>
              <a:rPr lang="en-US" dirty="0" smtClean="0"/>
              <a:t>Follows the following format:</a:t>
            </a:r>
          </a:p>
          <a:p>
            <a:pPr lvl="1"/>
            <a:r>
              <a:rPr lang="en-US" b="1" dirty="0"/>
              <a:t>A + BC ---&gt; AC + B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These!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</a:t>
            </a:r>
            <a:r>
              <a:rPr lang="en-US" baseline="-25000" dirty="0" smtClean="0"/>
              <a:t>2</a:t>
            </a:r>
            <a:r>
              <a:rPr lang="en-US" dirty="0" smtClean="0"/>
              <a:t> + </a:t>
            </a:r>
            <a:r>
              <a:rPr lang="en-US" dirty="0" err="1" smtClean="0"/>
              <a:t>NaBr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 err="1" smtClean="0"/>
              <a:t>NaCl</a:t>
            </a:r>
            <a:r>
              <a:rPr lang="en-US" dirty="0" smtClean="0"/>
              <a:t> + Br</a:t>
            </a:r>
            <a:r>
              <a:rPr lang="en-US" baseline="-25000" dirty="0" smtClean="0"/>
              <a:t>2 </a:t>
            </a:r>
          </a:p>
          <a:p>
            <a:r>
              <a:rPr lang="en-US" dirty="0" smtClean="0"/>
              <a:t>Mg + </a:t>
            </a:r>
            <a:r>
              <a:rPr lang="en-US" dirty="0" err="1" smtClean="0"/>
              <a:t>HCl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MgCl</a:t>
            </a:r>
            <a:r>
              <a:rPr lang="en-US" baseline="-25000" dirty="0" smtClean="0"/>
              <a:t>2</a:t>
            </a:r>
            <a:r>
              <a:rPr lang="en-US" dirty="0" smtClean="0"/>
              <a:t> + H</a:t>
            </a:r>
            <a:r>
              <a:rPr lang="en-US" baseline="-25000" dirty="0" smtClean="0"/>
              <a:t>2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Displacement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Reactants are two compounds which swap one element each in the products</a:t>
            </a:r>
          </a:p>
          <a:p>
            <a:r>
              <a:rPr lang="en-US" dirty="0" smtClean="0"/>
              <a:t>Follows the following format:</a:t>
            </a:r>
          </a:p>
          <a:p>
            <a:pPr lvl="1"/>
            <a:r>
              <a:rPr lang="en-US" b="1" dirty="0"/>
              <a:t>AB + CD ---&gt; AD + CB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These!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3</a:t>
            </a:r>
            <a:r>
              <a:rPr lang="en-US" dirty="0" smtClean="0"/>
              <a:t> + </a:t>
            </a:r>
            <a:r>
              <a:rPr lang="en-US" dirty="0" err="1" smtClean="0"/>
              <a:t>HCl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FeCl</a:t>
            </a:r>
            <a:r>
              <a:rPr lang="en-US" baseline="-25000" dirty="0" smtClean="0"/>
              <a:t>3</a:t>
            </a:r>
            <a:r>
              <a:rPr lang="en-US" dirty="0" smtClean="0"/>
              <a:t> +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r>
              <a:rPr lang="en-US" dirty="0" err="1" smtClean="0"/>
              <a:t>Pb</a:t>
            </a:r>
            <a:r>
              <a:rPr lang="en-US" dirty="0" smtClean="0"/>
              <a:t>(NO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+ K</a:t>
            </a:r>
            <a:r>
              <a:rPr lang="en-US" baseline="-25000" dirty="0" smtClean="0"/>
              <a:t>2</a:t>
            </a:r>
            <a:r>
              <a:rPr lang="en-US" dirty="0" smtClean="0"/>
              <a:t>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 err="1" smtClean="0"/>
              <a:t>PbS</a:t>
            </a:r>
            <a:r>
              <a:rPr lang="en-US" dirty="0" smtClean="0"/>
              <a:t> + KNO</a:t>
            </a:r>
            <a:r>
              <a:rPr lang="en-US" baseline="-25000" dirty="0" smtClean="0"/>
              <a:t>3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single elements combine to form one compound</a:t>
            </a:r>
          </a:p>
          <a:p>
            <a:r>
              <a:rPr lang="en-US" dirty="0" smtClean="0"/>
              <a:t>Follows the following format:</a:t>
            </a:r>
          </a:p>
          <a:p>
            <a:pPr lvl="1"/>
            <a:r>
              <a:rPr lang="en-US" b="1" dirty="0"/>
              <a:t>A + B ---&gt; AB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These!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Fe </a:t>
            </a:r>
            <a:r>
              <a:rPr lang="en-US" b="1" dirty="0"/>
              <a:t>+ S</a:t>
            </a:r>
            <a:r>
              <a:rPr lang="en-US" b="1" baseline="-25000" dirty="0"/>
              <a:t>8</a:t>
            </a:r>
            <a:r>
              <a:rPr lang="en-US" b="1" dirty="0"/>
              <a:t> </a:t>
            </a:r>
            <a:r>
              <a:rPr lang="en-US" b="1" dirty="0" smtClean="0">
                <a:sym typeface="Wingdings" pitchFamily="2" charset="2"/>
              </a:rPr>
              <a:t></a:t>
            </a:r>
            <a:r>
              <a:rPr lang="en-US" b="1" dirty="0" smtClean="0"/>
              <a:t> </a:t>
            </a:r>
            <a:r>
              <a:rPr lang="en-US" b="1" dirty="0" err="1"/>
              <a:t>FeS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b="1" dirty="0" smtClean="0"/>
              <a:t>Al +  O</a:t>
            </a:r>
            <a:r>
              <a:rPr lang="en-US" b="1" baseline="-25000" dirty="0" smtClean="0"/>
              <a:t>2 </a:t>
            </a:r>
            <a:r>
              <a:rPr lang="en-US" b="1" dirty="0" smtClean="0"/>
              <a:t> </a:t>
            </a:r>
            <a:r>
              <a:rPr lang="en-US" b="1" dirty="0" smtClean="0">
                <a:sym typeface="Wingdings" pitchFamily="2" charset="2"/>
              </a:rPr>
              <a:t></a:t>
            </a:r>
            <a:r>
              <a:rPr lang="en-US" b="1" dirty="0" smtClean="0"/>
              <a:t>  Al</a:t>
            </a:r>
            <a:r>
              <a:rPr lang="en-US" b="1" baseline="-25000" dirty="0" smtClean="0"/>
              <a:t>2</a:t>
            </a:r>
            <a:r>
              <a:rPr lang="en-US" b="1" dirty="0" smtClean="0"/>
              <a:t>O</a:t>
            </a:r>
            <a:r>
              <a:rPr lang="en-US" b="1" baseline="-25000" dirty="0" smtClean="0"/>
              <a:t>3</a:t>
            </a:r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Decomposition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compound breaks down into its individual atoms</a:t>
            </a:r>
          </a:p>
          <a:p>
            <a:r>
              <a:rPr lang="en-US" dirty="0" smtClean="0"/>
              <a:t>Follows the following format:</a:t>
            </a:r>
          </a:p>
          <a:p>
            <a:pPr lvl="1"/>
            <a:r>
              <a:rPr lang="en-US" b="1" dirty="0"/>
              <a:t>AB ---&gt; A + B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These!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</a:t>
            </a:r>
            <a:r>
              <a:rPr lang="en-US" b="1" baseline="-25000" dirty="0" smtClean="0"/>
              <a:t>2</a:t>
            </a:r>
            <a:r>
              <a:rPr lang="en-US" b="1" dirty="0" smtClean="0"/>
              <a:t>O </a:t>
            </a:r>
            <a:r>
              <a:rPr lang="en-US" b="1" dirty="0" smtClean="0">
                <a:sym typeface="Wingdings" pitchFamily="2" charset="2"/>
              </a:rPr>
              <a:t></a:t>
            </a:r>
            <a:r>
              <a:rPr lang="en-US" b="1" dirty="0" smtClean="0"/>
              <a:t>H</a:t>
            </a:r>
            <a:r>
              <a:rPr lang="en-US" b="1" baseline="-25000" dirty="0" smtClean="0"/>
              <a:t>2</a:t>
            </a:r>
            <a:r>
              <a:rPr lang="en-US" b="1" dirty="0" smtClean="0"/>
              <a:t> + O</a:t>
            </a:r>
            <a:r>
              <a:rPr lang="en-US" b="1" baseline="-25000" dirty="0" smtClean="0"/>
              <a:t>2</a:t>
            </a:r>
          </a:p>
          <a:p>
            <a:r>
              <a:rPr lang="en-US" b="1" dirty="0" smtClean="0"/>
              <a:t>C</a:t>
            </a:r>
            <a:r>
              <a:rPr lang="en-US" b="1" baseline="-25000" dirty="0" smtClean="0"/>
              <a:t>6</a:t>
            </a:r>
            <a:r>
              <a:rPr lang="en-US" b="1" dirty="0" smtClean="0"/>
              <a:t>H</a:t>
            </a:r>
            <a:r>
              <a:rPr lang="en-US" b="1" baseline="-25000" dirty="0" smtClean="0"/>
              <a:t>12</a:t>
            </a:r>
            <a:r>
              <a:rPr lang="en-US" b="1" dirty="0" smtClean="0"/>
              <a:t>O</a:t>
            </a:r>
            <a:r>
              <a:rPr lang="en-US" b="1" baseline="-25000" dirty="0" smtClean="0"/>
              <a:t>6</a:t>
            </a:r>
            <a:r>
              <a:rPr lang="en-US" b="1" dirty="0" smtClean="0"/>
              <a:t> </a:t>
            </a:r>
            <a:r>
              <a:rPr lang="en-US" b="1" dirty="0" smtClean="0">
                <a:sym typeface="Wingdings" pitchFamily="2" charset="2"/>
              </a:rPr>
              <a:t></a:t>
            </a:r>
            <a:r>
              <a:rPr lang="en-US" b="1" dirty="0" smtClean="0"/>
              <a:t>C + H</a:t>
            </a:r>
            <a:r>
              <a:rPr lang="en-US" b="1" baseline="-25000" dirty="0" smtClean="0"/>
              <a:t>2</a:t>
            </a:r>
            <a:r>
              <a:rPr lang="en-US" b="1" dirty="0" smtClean="0"/>
              <a:t>O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232</Words>
  <Application>Microsoft Office PowerPoint</Application>
  <PresentationFormat>On-screen Show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Chemical Reaction Types</vt:lpstr>
      <vt:lpstr>Single Displacement</vt:lpstr>
      <vt:lpstr>Balance These!</vt:lpstr>
      <vt:lpstr>Double Displacement</vt:lpstr>
      <vt:lpstr>Balance These!</vt:lpstr>
      <vt:lpstr>Synthesis Reactions</vt:lpstr>
      <vt:lpstr>Balance These!</vt:lpstr>
      <vt:lpstr>Decomposition Reactions</vt:lpstr>
      <vt:lpstr>Balance These!</vt:lpstr>
      <vt:lpstr>Combustion Reactions</vt:lpstr>
      <vt:lpstr>Slide 11</vt:lpstr>
      <vt:lpstr>Predicting Products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Reaction Types</dc:title>
  <dc:creator>Adam Goosby</dc:creator>
  <cp:lastModifiedBy>Adam Goosby</cp:lastModifiedBy>
  <cp:revision>3</cp:revision>
  <dcterms:created xsi:type="dcterms:W3CDTF">2010-11-30T03:19:18Z</dcterms:created>
  <dcterms:modified xsi:type="dcterms:W3CDTF">2010-11-30T03:47:21Z</dcterms:modified>
</cp:coreProperties>
</file>